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256" r:id="rId2"/>
    <p:sldId id="348" r:id="rId3"/>
    <p:sldId id="320" r:id="rId4"/>
    <p:sldId id="323" r:id="rId5"/>
    <p:sldId id="350" r:id="rId6"/>
    <p:sldId id="351" r:id="rId7"/>
    <p:sldId id="352" r:id="rId8"/>
    <p:sldId id="343" r:id="rId9"/>
    <p:sldId id="321" r:id="rId10"/>
    <p:sldId id="322" r:id="rId11"/>
    <p:sldId id="346" r:id="rId12"/>
    <p:sldId id="349" r:id="rId13"/>
    <p:sldId id="347" r:id="rId14"/>
    <p:sldId id="324" r:id="rId15"/>
    <p:sldId id="326" r:id="rId16"/>
    <p:sldId id="353" r:id="rId17"/>
    <p:sldId id="327" r:id="rId18"/>
    <p:sldId id="328" r:id="rId19"/>
    <p:sldId id="344" r:id="rId20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amvar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60" autoAdjust="0"/>
    <p:restoredTop sz="94617" autoAdjust="0"/>
  </p:normalViewPr>
  <p:slideViewPr>
    <p:cSldViewPr>
      <p:cViewPr varScale="1">
        <p:scale>
          <a:sx n="106" d="100"/>
          <a:sy n="106" d="100"/>
        </p:scale>
        <p:origin x="165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588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655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388620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1588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fld id="{390810C1-2C3E-43E4-8515-727FA7C1AC62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424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r" rtl="1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987463-F295-4884-8C95-A5D477BF759C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16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08FD7-FECC-445D-83DF-F0C676120E2D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7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1ED5275-4B7E-4F43-9A9F-E2F4F71B1355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41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64926E-BD74-4583-8291-48C5F609D46D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564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ACF9BD-D53E-43B6-A23C-8F87F3426492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64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42FC1-21C4-4270-9A27-C394E123AAF7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00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025DA-7442-4774-B9C1-121517355A49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37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5F3743-F538-4132-A9C3-222B84E53599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910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131E3-FB08-41C4-BE81-001910DC3813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78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09044C-1765-4547-A891-83F20D94ABC9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06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837ED6-C0A9-45F8-874F-EA4BDE3420B3}" type="slidenum">
              <a:rPr lang="ar-SA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77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fld id="{865AD3C6-D555-49E1-9C02-0F169FE4A5DC}" type="slidenum">
              <a:rPr lang="ar-SA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1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r" rtl="1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79388" y="3141663"/>
            <a:ext cx="4321175" cy="935037"/>
          </a:xfrm>
          <a:prstGeom prst="rect">
            <a:avLst/>
          </a:prstGeom>
          <a:noFill/>
          <a:ln>
            <a:noFill/>
          </a:ln>
          <a:effectLst>
            <a:outerShdw dist="28398" dir="146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6600">
                <a:solidFill>
                  <a:srgbClr val="FF0000"/>
                </a:solidFill>
              </a:rPr>
              <a:t>Partition</a:t>
            </a:r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3635375" y="0"/>
            <a:ext cx="1873250" cy="2492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a-IR"/>
          </a:p>
        </p:txBody>
      </p:sp>
      <p:pic>
        <p:nvPicPr>
          <p:cNvPr id="2060" name="Picture 12" descr="ARM col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33375"/>
            <a:ext cx="1374775" cy="130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5508625" y="3141663"/>
            <a:ext cx="3384550" cy="935037"/>
          </a:xfrm>
          <a:prstGeom prst="rect">
            <a:avLst/>
          </a:prstGeom>
          <a:noFill/>
          <a:ln>
            <a:noFill/>
          </a:ln>
          <a:effectLst>
            <a:outerShdw dist="381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fa-IR" sz="6600">
                <a:solidFill>
                  <a:srgbClr val="FF0000"/>
                </a:solidFill>
                <a:cs typeface="B Homa" panose="00000400000000000000" pitchFamily="2" charset="-78"/>
              </a:rPr>
              <a:t>پارتیشن </a:t>
            </a:r>
            <a:endParaRPr lang="en-US" sz="6600">
              <a:solidFill>
                <a:srgbClr val="FF0000"/>
              </a:solidFill>
              <a:cs typeface="B Homa" panose="00000400000000000000" pitchFamily="2" charset="-78"/>
            </a:endParaRPr>
          </a:p>
        </p:txBody>
      </p:sp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5580063" y="2205038"/>
            <a:ext cx="3384550" cy="431800"/>
          </a:xfrm>
          <a:prstGeom prst="rect">
            <a:avLst/>
          </a:prstGeom>
          <a:noFill/>
          <a:ln>
            <a:noFill/>
          </a:ln>
          <a:effectLst>
            <a:outerShdw dist="17961" dir="135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fa-IR" sz="1800">
                <a:solidFill>
                  <a:srgbClr val="FF0000"/>
                </a:solidFill>
                <a:cs typeface="B Homa" panose="00000400000000000000" pitchFamily="2" charset="-78"/>
              </a:rPr>
              <a:t>شرکت فرآورده های پیشرفته ساختمانی </a:t>
            </a:r>
            <a:endParaRPr lang="en-US" sz="1800">
              <a:solidFill>
                <a:srgbClr val="FF0000"/>
              </a:solidFill>
              <a:cs typeface="B Homa" panose="00000400000000000000" pitchFamily="2" charset="-78"/>
            </a:endParaRPr>
          </a:p>
        </p:txBody>
      </p:sp>
      <p:sp>
        <p:nvSpPr>
          <p:cNvPr id="2063" name="Rectangle 15"/>
          <p:cNvSpPr>
            <a:spLocks noChangeArrowheads="1"/>
          </p:cNvSpPr>
          <p:nvPr/>
        </p:nvSpPr>
        <p:spPr bwMode="auto">
          <a:xfrm>
            <a:off x="106363" y="2205038"/>
            <a:ext cx="3529012" cy="431800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spcBef>
                <a:spcPct val="20000"/>
              </a:spcBef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spcBef>
                <a:spcPct val="20000"/>
              </a:spcBef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algn="ctr" fontAlgn="base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sz="1600">
                <a:solidFill>
                  <a:srgbClr val="FF0000"/>
                </a:solidFill>
              </a:rPr>
              <a:t>Advance Building Products company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3708400" y="1989138"/>
            <a:ext cx="17287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b="1">
                <a:solidFill>
                  <a:srgbClr val="FF0000"/>
                </a:solidFill>
              </a:rPr>
              <a:t>PLASTBAU®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200"/>
                            </p:stCondLst>
                            <p:childTnLst>
                              <p:par>
                                <p:cTn id="2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200"/>
                            </p:stCondLst>
                            <p:childTnLst>
                              <p:par>
                                <p:cTn id="3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3" grpId="0"/>
      <p:bldP spid="2061" grpId="0"/>
      <p:bldP spid="2062" grpId="0"/>
      <p:bldP spid="2063" grpId="0"/>
      <p:bldP spid="20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Damavand 1386</a:t>
            </a:r>
            <a:r>
              <a:rPr lang="en-US"/>
              <a:t> </a:t>
            </a:r>
          </a:p>
        </p:txBody>
      </p:sp>
      <p:pic>
        <p:nvPicPr>
          <p:cNvPr id="74756" name="Picture 4" descr="IMG_00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8237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part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/>
        </p:nvSpPr>
        <p:spPr bwMode="auto">
          <a:xfrm>
            <a:off x="6877050" y="5949950"/>
            <a:ext cx="23034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Tehran International fair 1386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500" name="Picture 4" descr="part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25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6877050" y="5949950"/>
            <a:ext cx="2303463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Tehran International fair 1386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interno con divisorio e sola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49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Italy 2004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Italy 2004</a:t>
            </a:r>
            <a:r>
              <a:rPr lang="en-US"/>
              <a:t> </a:t>
            </a:r>
          </a:p>
        </p:txBody>
      </p:sp>
      <p:pic>
        <p:nvPicPr>
          <p:cNvPr id="76804" name="Picture 4" descr="PICT0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6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endParaRPr lang="en-US"/>
          </a:p>
        </p:txBody>
      </p:sp>
      <p:pic>
        <p:nvPicPr>
          <p:cNvPr id="78853" name="Picture 5" descr="DSC004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8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endParaRPr lang="en-US"/>
          </a:p>
        </p:txBody>
      </p:sp>
      <p:pic>
        <p:nvPicPr>
          <p:cNvPr id="110596" name="Picture 4" descr="DSC004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DSCF003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7" name="Text Box 5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Turkey 2005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Turkey 2005</a:t>
            </a:r>
            <a:r>
              <a:rPr lang="en-US"/>
              <a:t> </a:t>
            </a:r>
          </a:p>
        </p:txBody>
      </p:sp>
      <p:pic>
        <p:nvPicPr>
          <p:cNvPr id="80900" name="Picture 4" descr="DSCF00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2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 descr="DSCN239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4103687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333" name="Picture 5" descr="DSCF006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8913"/>
            <a:ext cx="4105275" cy="30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9334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3357563"/>
            <a:ext cx="7469187" cy="2087562"/>
          </a:xfrm>
          <a:noFill/>
          <a:ln/>
        </p:spPr>
        <p:txBody>
          <a:bodyPr/>
          <a:lstStyle/>
          <a:p>
            <a:pPr algn="ctr">
              <a:buFontTx/>
              <a:buNone/>
            </a:pPr>
            <a:r>
              <a:rPr lang="en-US" sz="2800" b="1">
                <a:solidFill>
                  <a:schemeClr val="bg1"/>
                </a:solidFill>
              </a:rPr>
              <a:t>The fast, flexible and safe method to build a concrete floor or roof and wall that saves labor, time and money</a:t>
            </a:r>
            <a:endParaRPr lang="en-US" sz="2800"/>
          </a:p>
          <a:p>
            <a:pPr algn="ctr">
              <a:buFontTx/>
              <a:buNone/>
            </a:pPr>
            <a:r>
              <a:rPr lang="en-US" sz="2800" b="1">
                <a:solidFill>
                  <a:srgbClr val="FF0000"/>
                </a:solidFill>
              </a:rPr>
              <a:t>WWW.SUPERPANELCO.COM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9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93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950"/>
                            </p:stCondLst>
                            <p:childTnLst>
                              <p:par>
                                <p:cTn id="2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3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part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260350"/>
            <a:ext cx="4110037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051050" y="2133600"/>
            <a:ext cx="5472113" cy="1431925"/>
          </a:xfrm>
          <a:prstGeom prst="rect">
            <a:avLst/>
          </a:prstGeom>
          <a:solidFill>
            <a:schemeClr val="tx1">
              <a:alpha val="16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rtl="0">
              <a:spcBef>
                <a:spcPct val="50000"/>
              </a:spcBef>
            </a:pPr>
            <a:r>
              <a:rPr lang="en-US" sz="4400">
                <a:solidFill>
                  <a:schemeClr val="bg1"/>
                </a:solidFill>
              </a:rPr>
              <a:t>EASY&amp;FAST INSTALLATION</a:t>
            </a:r>
            <a:endParaRPr lang="en-US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5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9" name="Picture 5" descr="PICT01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2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Qeshm 1386</a:t>
            </a:r>
            <a:r>
              <a:rPr lang="en-US"/>
              <a:t> </a:t>
            </a:r>
          </a:p>
        </p:txBody>
      </p:sp>
      <p:pic>
        <p:nvPicPr>
          <p:cNvPr id="75780" name="Picture 4" descr="PICT0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4" name="Picture 4" descr="IMG_42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620713"/>
            <a:ext cx="3943350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25" name="Picture 5" descr="IMG_43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50" y="620713"/>
            <a:ext cx="3943350" cy="525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Text Box 4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  <p:pic>
        <p:nvPicPr>
          <p:cNvPr id="108549" name="Picture 5" descr="IMG_429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IMG_4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15888"/>
            <a:ext cx="421322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Qazvin 1386</a:t>
            </a:r>
            <a:r>
              <a:rPr lang="en-US"/>
              <a:t> </a:t>
            </a:r>
          </a:p>
        </p:txBody>
      </p:sp>
      <p:pic>
        <p:nvPicPr>
          <p:cNvPr id="109574" name="Picture 6" descr="IMG_45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950" y="115888"/>
            <a:ext cx="4284663" cy="32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5" name="Picture 7" descr="IMG_450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429000"/>
            <a:ext cx="4248150" cy="2268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9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09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6443663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Damavand 1386</a:t>
            </a:r>
          </a:p>
        </p:txBody>
      </p:sp>
      <p:pic>
        <p:nvPicPr>
          <p:cNvPr id="98308" name="Picture 4" descr="IMG_00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 Box 2"/>
          <p:cNvSpPr txBox="1">
            <a:spLocks noChangeArrowheads="1"/>
          </p:cNvSpPr>
          <p:nvPr/>
        </p:nvSpPr>
        <p:spPr bwMode="auto">
          <a:xfrm>
            <a:off x="6624638" y="6308725"/>
            <a:ext cx="25193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Damavand 1386</a:t>
            </a:r>
            <a:r>
              <a:rPr lang="en-US"/>
              <a:t> </a:t>
            </a:r>
          </a:p>
        </p:txBody>
      </p:sp>
      <p:pic>
        <p:nvPicPr>
          <p:cNvPr id="73732" name="Picture 4" descr="IMG_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20713"/>
            <a:ext cx="7489825" cy="561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75</Words>
  <Application>Microsoft Office PowerPoint</Application>
  <PresentationFormat>On-screen Show (4:3)</PresentationFormat>
  <Paragraphs>24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B Homa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namvar</dc:creator>
  <cp:lastModifiedBy>dideno</cp:lastModifiedBy>
  <cp:revision>20</cp:revision>
  <dcterms:created xsi:type="dcterms:W3CDTF">2008-01-12T13:24:52Z</dcterms:created>
  <dcterms:modified xsi:type="dcterms:W3CDTF">2016-10-24T14:30:59Z</dcterms:modified>
</cp:coreProperties>
</file>