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256" r:id="rId2"/>
    <p:sldId id="319" r:id="rId3"/>
    <p:sldId id="320" r:id="rId4"/>
    <p:sldId id="343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45" r:id="rId15"/>
    <p:sldId id="346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257" r:id="rId24"/>
    <p:sldId id="258" r:id="rId25"/>
    <p:sldId id="259" r:id="rId26"/>
    <p:sldId id="260" r:id="rId27"/>
    <p:sldId id="261" r:id="rId28"/>
    <p:sldId id="342" r:id="rId29"/>
    <p:sldId id="262" r:id="rId30"/>
    <p:sldId id="263" r:id="rId31"/>
    <p:sldId id="264" r:id="rId32"/>
    <p:sldId id="265" r:id="rId33"/>
    <p:sldId id="280" r:id="rId34"/>
    <p:sldId id="340" r:id="rId35"/>
    <p:sldId id="339" r:id="rId36"/>
    <p:sldId id="337" r:id="rId37"/>
    <p:sldId id="341" r:id="rId38"/>
    <p:sldId id="344" r:id="rId39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6" d="100"/>
          <a:sy n="106" d="100"/>
        </p:scale>
        <p:origin x="16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655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fld id="{C69BDF67-84C5-4DB3-AC2A-D41A3C13AE08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3598D-213A-4074-B0D3-2FCD10365D4B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F57C1-3E04-4E05-80D9-460C380A2DF1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39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DBDCB-2C16-40F5-B318-6FCB83EBF1DD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2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E0E29-5600-4A42-B8A5-CD1221DFFA5A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35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91D3B-0822-49D8-A30D-648DE28D4A9E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6D321-5228-4EE0-8B16-005D90F2A5EC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2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778E5-D99A-4E47-A861-BA205E31A4A6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3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E96E8-FE18-4392-B30F-9DE293CDF4AA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7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CA870-20BA-49D1-A102-CEE45EBBB779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1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DCAB3-2D5C-4F86-BFFE-48D6284A9A5A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1F331-2D60-48A1-9B1D-4E431C12BFDF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6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FFFA3636-EA8F-44D4-B0D0-E5B4E47A1C9E}" type="slidenum">
              <a:rPr lang="ar-SA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44463" y="3284538"/>
            <a:ext cx="5651500" cy="935037"/>
          </a:xfrm>
          <a:prstGeom prst="rect">
            <a:avLst/>
          </a:prstGeom>
          <a:noFill/>
          <a:ln>
            <a:noFill/>
          </a:ln>
          <a:effectLst>
            <a:outerShdw dist="28398" dir="146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5400">
                <a:solidFill>
                  <a:srgbClr val="FF0000"/>
                </a:solidFill>
              </a:rPr>
              <a:t>Reinforced Wall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635375" y="0"/>
            <a:ext cx="1873250" cy="2492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a-IR"/>
          </a:p>
        </p:txBody>
      </p:sp>
      <p:pic>
        <p:nvPicPr>
          <p:cNvPr id="2060" name="Picture 12" descr="ARM co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3375"/>
            <a:ext cx="1374775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5688013" y="3141663"/>
            <a:ext cx="3276600" cy="935037"/>
          </a:xfrm>
          <a:prstGeom prst="rect">
            <a:avLst/>
          </a:prstGeom>
          <a:noFill/>
          <a:ln>
            <a:noFill/>
          </a:ln>
          <a:effectLst>
            <a:outerShdw dist="381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fa-IR" sz="6000" dirty="0">
                <a:solidFill>
                  <a:srgbClr val="FF0000"/>
                </a:solidFill>
                <a:cs typeface="B Homa" panose="00000400000000000000" pitchFamily="2" charset="-78"/>
              </a:rPr>
              <a:t>دیوار مسلح </a:t>
            </a:r>
            <a:endParaRPr lang="en-US" sz="6000" dirty="0">
              <a:solidFill>
                <a:srgbClr val="FF0000"/>
              </a:solidFill>
              <a:cs typeface="B Homa" panose="00000400000000000000" pitchFamily="2" charset="-78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5580063" y="2205038"/>
            <a:ext cx="3384550" cy="431800"/>
          </a:xfrm>
          <a:prstGeom prst="rect">
            <a:avLst/>
          </a:prstGeom>
          <a:noFill/>
          <a:ln>
            <a:noFill/>
          </a:ln>
          <a:effectLst>
            <a:outerShdw dist="17961" dir="135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fa-IR" sz="1800">
                <a:solidFill>
                  <a:srgbClr val="FF0000"/>
                </a:solidFill>
                <a:cs typeface="B Homa" panose="00000400000000000000" pitchFamily="2" charset="-78"/>
              </a:rPr>
              <a:t>شرکت فرآورده های پیشرفته ساختمانی </a:t>
            </a:r>
            <a:endParaRPr lang="en-US" sz="1800">
              <a:solidFill>
                <a:srgbClr val="FF0000"/>
              </a:solidFill>
              <a:cs typeface="B Homa" panose="00000400000000000000" pitchFamily="2" charset="-78"/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106363" y="2205038"/>
            <a:ext cx="3529012" cy="431800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600">
                <a:solidFill>
                  <a:srgbClr val="FF0000"/>
                </a:solidFill>
              </a:rPr>
              <a:t>Advance Building Products company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3708400" y="1989138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</a:rPr>
              <a:t>PLASTBAU®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200"/>
                            </p:stCondLst>
                            <p:childTnLst>
                              <p:par>
                                <p:cTn id="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61" grpId="0"/>
      <p:bldP spid="2062" grpId="0"/>
      <p:bldP spid="2063" grpId="0"/>
      <p:bldP spid="20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78851" name="Picture 3" descr="DSC000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79875" name="Picture 3" descr="DSC000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80899" name="Picture 3" descr="DSC000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81923" name="Picture 3" descr="DSC00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101380" name="Picture 4" descr="DSC004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102404" name="Picture 4" descr="DSC004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P10503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  <p:pic>
        <p:nvPicPr>
          <p:cNvPr id="83972" name="Picture 4" descr="P10503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49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  <p:pic>
        <p:nvPicPr>
          <p:cNvPr id="84996" name="Picture 4" descr="P10503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  <p:pic>
        <p:nvPicPr>
          <p:cNvPr id="86020" name="Picture 4" descr="P10503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DSC000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20713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979613" y="2924175"/>
            <a:ext cx="5472112" cy="1798638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</a:rPr>
              <a:t>EASY TRANSPORTATION AND EASY STACKING</a:t>
            </a:r>
            <a:r>
              <a:rPr lang="en-US" sz="3200"/>
              <a:t> </a:t>
            </a:r>
          </a:p>
          <a:p>
            <a:pPr algn="ctr">
              <a:spcBef>
                <a:spcPct val="50000"/>
              </a:spcBef>
            </a:pPr>
            <a:endParaRPr lang="en-US" sz="3200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1908175" y="112713"/>
            <a:ext cx="5472113" cy="579437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3200">
                <a:solidFill>
                  <a:schemeClr val="bg1"/>
                </a:solidFill>
                <a:cs typeface="B Homa" panose="00000400000000000000" pitchFamily="2" charset="-78"/>
              </a:rPr>
              <a:t>حمل و نقل و دپوی آسان</a:t>
            </a:r>
            <a:endParaRPr lang="en-US" sz="3200">
              <a:solidFill>
                <a:schemeClr val="bg1"/>
              </a:solidFill>
              <a:cs typeface="B Homa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  <p:pic>
        <p:nvPicPr>
          <p:cNvPr id="87044" name="Picture 4" descr="P10503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  <p:pic>
        <p:nvPicPr>
          <p:cNvPr id="88068" name="Picture 4" descr="P10503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  <p:pic>
        <p:nvPicPr>
          <p:cNvPr id="89092" name="Picture 4" descr="P10504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1010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129463" cy="534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380288" y="6308725"/>
            <a:ext cx="158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Tehran 1386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380288" y="6308725"/>
            <a:ext cx="158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Tehran 1386 </a:t>
            </a:r>
          </a:p>
        </p:txBody>
      </p:sp>
      <p:pic>
        <p:nvPicPr>
          <p:cNvPr id="4100" name="Picture 4" descr="P1010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7380288" y="6308725"/>
            <a:ext cx="158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Tehran 1386 </a:t>
            </a:r>
          </a:p>
        </p:txBody>
      </p:sp>
      <p:pic>
        <p:nvPicPr>
          <p:cNvPr id="5124" name="Picture 4" descr="P1010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3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7380288" y="6308725"/>
            <a:ext cx="158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Tehran 1386 </a:t>
            </a:r>
          </a:p>
        </p:txBody>
      </p:sp>
      <p:pic>
        <p:nvPicPr>
          <p:cNvPr id="6148" name="Picture 4" descr="P1010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380288" y="6308725"/>
            <a:ext cx="1582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Tehran 1386 </a:t>
            </a:r>
          </a:p>
        </p:txBody>
      </p:sp>
      <p:pic>
        <p:nvPicPr>
          <p:cNvPr id="7172" name="Picture 4" descr="P1010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 descr="DSCF01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04813"/>
            <a:ext cx="3960813" cy="5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6443663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Italy 2005</a:t>
            </a:r>
          </a:p>
        </p:txBody>
      </p:sp>
      <p:pic>
        <p:nvPicPr>
          <p:cNvPr id="96264" name="Picture 8" descr="DSCF02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4813"/>
            <a:ext cx="3943350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Saudi Arabia 2003 </a:t>
            </a:r>
          </a:p>
        </p:txBody>
      </p:sp>
      <p:pic>
        <p:nvPicPr>
          <p:cNvPr id="8196" name="Picture 4" descr="DSCF0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 </a:t>
            </a:r>
          </a:p>
        </p:txBody>
      </p:sp>
      <p:pic>
        <p:nvPicPr>
          <p:cNvPr id="72707" name="Picture 3" descr="1IMG_4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908175" y="2133600"/>
            <a:ext cx="5472113" cy="1431925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EASY INSTALLATION</a:t>
            </a:r>
            <a:endParaRPr lang="en-US" sz="4400"/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908175" y="112713"/>
            <a:ext cx="5472113" cy="579437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a-IR" sz="3200">
                <a:solidFill>
                  <a:schemeClr val="bg1"/>
                </a:solidFill>
                <a:cs typeface="B Homa" panose="00000400000000000000" pitchFamily="2" charset="-78"/>
              </a:rPr>
              <a:t>نصب سریع و آسان</a:t>
            </a:r>
            <a:endParaRPr lang="en-US" sz="3200">
              <a:solidFill>
                <a:schemeClr val="bg1"/>
              </a:solidFill>
              <a:cs typeface="B Homa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  <p:bldP spid="7270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Saudi Arabia 2003 </a:t>
            </a:r>
          </a:p>
        </p:txBody>
      </p:sp>
      <p:pic>
        <p:nvPicPr>
          <p:cNvPr id="10244" name="Picture 4" descr="DSCF02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49275"/>
            <a:ext cx="3779837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SCF0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49275"/>
            <a:ext cx="3779838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Saudi Arabia 2003 </a:t>
            </a:r>
          </a:p>
        </p:txBody>
      </p:sp>
      <p:pic>
        <p:nvPicPr>
          <p:cNvPr id="12293" name="Picture 5" descr="DSCF0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Saudi Arabia 2003 </a:t>
            </a:r>
          </a:p>
        </p:txBody>
      </p:sp>
      <p:pic>
        <p:nvPicPr>
          <p:cNvPr id="13317" name="Picture 5" descr="DSCF05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49275"/>
            <a:ext cx="3779837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SCF04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49275"/>
            <a:ext cx="3779838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SC000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93187" name="Picture 3" descr="DSC000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92164" name="Picture 4" descr="DSC000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90116" name="Picture 4" descr="DSC000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P10504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DSCN23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4103687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DSCF0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105275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3357563"/>
            <a:ext cx="7469187" cy="2087562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The fast, flexible and safe method to build a concrete floor or roof and wall that saves labor, time and money</a:t>
            </a:r>
            <a:endParaRPr lang="en-US" sz="2800"/>
          </a:p>
          <a:p>
            <a:pPr algn="ctr">
              <a:buFontTx/>
              <a:buNone/>
            </a:pPr>
            <a:r>
              <a:rPr lang="en-US" sz="2800" b="1">
                <a:solidFill>
                  <a:srgbClr val="FF0000"/>
                </a:solidFill>
              </a:rPr>
              <a:t>WWW.SUPERPANELCO.COM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95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6443663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Italy 2005</a:t>
            </a:r>
          </a:p>
        </p:txBody>
      </p:sp>
      <p:pic>
        <p:nvPicPr>
          <p:cNvPr id="98307" name="Picture 3" descr="DSCF02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8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73731" name="Picture 3" descr="1IMG_4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74755" name="Picture 3" descr="DSC000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75779" name="Picture 3" descr="DSC00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76803" name="Picture 3" descr="DSC000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77827" name="Picture 3" descr="DSC00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2009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128</Words>
  <Application>Microsoft Office PowerPoint</Application>
  <PresentationFormat>On-screen Show (4:3)</PresentationFormat>
  <Paragraphs>45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B Homa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namvar</dc:creator>
  <cp:lastModifiedBy>dideno</cp:lastModifiedBy>
  <cp:revision>15</cp:revision>
  <dcterms:created xsi:type="dcterms:W3CDTF">2008-01-12T13:24:52Z</dcterms:created>
  <dcterms:modified xsi:type="dcterms:W3CDTF">2016-10-24T14:33:43Z</dcterms:modified>
</cp:coreProperties>
</file>